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2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6B838-AE5D-4EA3-B3A6-4A6A9395C3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Pool Table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80FFDC-BD99-4317-A9FE-E95E262C90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 Graphics Presentation by</a:t>
            </a:r>
          </a:p>
          <a:p>
            <a:r>
              <a:rPr lang="en-US" dirty="0"/>
              <a:t>Matthew Johnson</a:t>
            </a:r>
          </a:p>
          <a:p>
            <a:r>
              <a:rPr lang="en-US" dirty="0"/>
              <a:t>Alexander Novotny</a:t>
            </a:r>
          </a:p>
        </p:txBody>
      </p:sp>
    </p:spTree>
    <p:extLst>
      <p:ext uri="{BB962C8B-B14F-4D97-AF65-F5344CB8AC3E}">
        <p14:creationId xmlns:p14="http://schemas.microsoft.com/office/powerpoint/2010/main" val="2941587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CF27A-F980-4F9A-BB11-188B45B6F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E07D42-3745-4949-828A-F7A2562FC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6338" y="1377949"/>
            <a:ext cx="5211762" cy="379095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E8E98-8C7E-4CE5-930F-FE6B2DB8A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Models and textures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Billiard Balls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Pool Table</a:t>
            </a:r>
          </a:p>
          <a:p>
            <a:r>
              <a:rPr lang="en-US" dirty="0"/>
              <a:t>Game menu to show player turns and start new game</a:t>
            </a:r>
          </a:p>
        </p:txBody>
      </p:sp>
    </p:spTree>
    <p:extLst>
      <p:ext uri="{BB962C8B-B14F-4D97-AF65-F5344CB8AC3E}">
        <p14:creationId xmlns:p14="http://schemas.microsoft.com/office/powerpoint/2010/main" val="228201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 title="Side bar">
            <a:extLst>
              <a:ext uri="{FF2B5EF4-FFF2-40B4-BE49-F238E27FC236}">
                <a16:creationId xmlns:a16="http://schemas.microsoft.com/office/drawing/2014/main" id="{2793B903-AB42-42A0-AE97-93D366679CA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 title="Background Shape">
            <a:extLst>
              <a:ext uri="{FF2B5EF4-FFF2-40B4-BE49-F238E27FC236}">
                <a16:creationId xmlns:a16="http://schemas.microsoft.com/office/drawing/2014/main" id="{A1F7F14B-ED51-4057-8897-4FC72CA2B97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Rectangle 74" title="Divider Bar">
            <a:extLst>
              <a:ext uri="{FF2B5EF4-FFF2-40B4-BE49-F238E27FC236}">
                <a16:creationId xmlns:a16="http://schemas.microsoft.com/office/drawing/2014/main" id="{09CB4F78-37FA-4A6C-B624-E7F7D691681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https://cdn.discordapp.com/attachments/361570467057762316/392096699109343233/Screenshot_from_2017-12-17_15-29-48.png">
            <a:extLst>
              <a:ext uri="{FF2B5EF4-FFF2-40B4-BE49-F238E27FC236}">
                <a16:creationId xmlns:a16="http://schemas.microsoft.com/office/drawing/2014/main" id="{ED1C70CD-FF84-4084-B2DF-15D45C5B00A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4" t="15472" r="14256" b="12926"/>
          <a:stretch/>
        </p:blipFill>
        <p:spPr bwMode="auto">
          <a:xfrm>
            <a:off x="6167683" y="1950499"/>
            <a:ext cx="5384074" cy="2965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EC26BB-A689-45A2-821D-BA83CDD16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9000"/>
              </a:lnSpc>
            </a:pPr>
            <a:r>
              <a:rPr lang="en-US" sz="4400">
                <a:solidFill>
                  <a:srgbClr val="191B0E"/>
                </a:solidFill>
              </a:rPr>
              <a:t>Interactivity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0102E-6135-400D-93EA-ABF6B787A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8094" y="2071288"/>
            <a:ext cx="4445251" cy="3843033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>
              <a:lnSpc>
                <a:spcPct val="94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191B0E"/>
                </a:solidFill>
              </a:rPr>
              <a:t>Camera can be moved to center the perfect shot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191B0E"/>
              </a:solidFill>
            </a:endParaRPr>
          </a:p>
          <a:p>
            <a:pPr marL="384048" indent="-384048">
              <a:lnSpc>
                <a:spcPct val="94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191B0E"/>
                </a:solidFill>
              </a:rPr>
              <a:t>Can click on different parts of the cue ball to put spin on the ball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191B0E"/>
              </a:solidFill>
            </a:endParaRPr>
          </a:p>
          <a:p>
            <a:pPr marL="384048" indent="-384048">
              <a:lnSpc>
                <a:spcPct val="94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191B0E"/>
                </a:solidFill>
              </a:rPr>
              <a:t>Holding the mouse button results in a charge-up meter – letting you control the power of your shots</a:t>
            </a:r>
          </a:p>
        </p:txBody>
      </p:sp>
    </p:spTree>
    <p:extLst>
      <p:ext uri="{BB962C8B-B14F-4D97-AF65-F5344CB8AC3E}">
        <p14:creationId xmlns:p14="http://schemas.microsoft.com/office/powerpoint/2010/main" val="1416948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28EE2-5902-4E62-90F0-1CBB6AF0C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Menu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E27D40-DCA1-4D59-AAA1-308BAB5B26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6338" y="710975"/>
            <a:ext cx="5211762" cy="51248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533C45-4FA9-41D6-9CBF-A115D49FCB4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Control music and sounds, graphics quality, and lighting options</a:t>
            </a:r>
          </a:p>
        </p:txBody>
      </p:sp>
    </p:spTree>
    <p:extLst>
      <p:ext uri="{BB962C8B-B14F-4D97-AF65-F5344CB8AC3E}">
        <p14:creationId xmlns:p14="http://schemas.microsoft.com/office/powerpoint/2010/main" val="383659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 title="Side bar">
            <a:extLst>
              <a:ext uri="{FF2B5EF4-FFF2-40B4-BE49-F238E27FC236}">
                <a16:creationId xmlns:a16="http://schemas.microsoft.com/office/drawing/2014/main" id="{2793B903-AB42-42A0-AE97-93D366679CA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Rectangle 74" title="Background Shape">
            <a:extLst>
              <a:ext uri="{FF2B5EF4-FFF2-40B4-BE49-F238E27FC236}">
                <a16:creationId xmlns:a16="http://schemas.microsoft.com/office/drawing/2014/main" id="{A1F7F14B-ED51-4057-8897-4FC72CA2B97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Rectangle 76" title="Divider Bar">
            <a:extLst>
              <a:ext uri="{FF2B5EF4-FFF2-40B4-BE49-F238E27FC236}">
                <a16:creationId xmlns:a16="http://schemas.microsoft.com/office/drawing/2014/main" id="{09CB4F78-37FA-4A6C-B624-E7F7D691681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2" name="Picture 4" descr="https://cdn.discordapp.com/attachments/361570467057762316/392096704058490880/Screenshot_from_2017-12-17_15-31-08.png">
            <a:extLst>
              <a:ext uri="{FF2B5EF4-FFF2-40B4-BE49-F238E27FC236}">
                <a16:creationId xmlns:a16="http://schemas.microsoft.com/office/drawing/2014/main" id="{106006E5-4EC2-4C32-B36A-2BED9203FD4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6" t="5332"/>
          <a:stretch/>
        </p:blipFill>
        <p:spPr bwMode="auto">
          <a:xfrm>
            <a:off x="6096000" y="360529"/>
            <a:ext cx="5384074" cy="3028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C140EB-3A4F-48B6-9AC8-8BF2C895A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9000"/>
              </a:lnSpc>
            </a:pPr>
            <a:r>
              <a:rPr lang="en-US" sz="4400" dirty="0">
                <a:solidFill>
                  <a:srgbClr val="191B0E"/>
                </a:solidFill>
              </a:rPr>
              <a:t>Physics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6F166A-3DB6-40D9-B414-427DAD392C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5576" y="2432395"/>
            <a:ext cx="4064801" cy="380512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1800" dirty="0">
                <a:solidFill>
                  <a:srgbClr val="191B0E"/>
                </a:solidFill>
              </a:rPr>
              <a:t>Collisions between pool balls and the pool table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endParaRPr lang="en-US" sz="1800" dirty="0">
              <a:solidFill>
                <a:srgbClr val="191B0E"/>
              </a:solidFill>
            </a:endParaRPr>
          </a:p>
          <a:p>
            <a:pPr marL="384048" indent="-384048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1800" dirty="0">
                <a:solidFill>
                  <a:srgbClr val="191B0E"/>
                </a:solidFill>
              </a:rPr>
              <a:t>Special collision mesh used for pool table which lets balls fall into holes, but doesn’t use as many vertices as rendered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A9A56E-5ADE-457E-8F75-4C7F042F7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783725"/>
            <a:ext cx="5384074" cy="257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571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3C839-355D-46B6-B338-55CF1E20C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4CB4C3-FF27-4156-8981-CAF2397E3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5244" y="1397000"/>
            <a:ext cx="4933950" cy="375285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9EF399-1DED-49D4-8F3C-4CB4BDB3B8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spotlight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Shadows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Phong</a:t>
            </a:r>
            <a:r>
              <a:rPr lang="en-US" dirty="0"/>
              <a:t> Shading</a:t>
            </a:r>
          </a:p>
        </p:txBody>
      </p:sp>
    </p:spTree>
    <p:extLst>
      <p:ext uri="{BB962C8B-B14F-4D97-AF65-F5344CB8AC3E}">
        <p14:creationId xmlns:p14="http://schemas.microsoft.com/office/powerpoint/2010/main" val="3064033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2901E-0BDC-42E7-A0A9-0C23DAD35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Quality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9126C-EEAB-4B14-B8C1-E2DEAC56C8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Low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D1E5AE0-B91F-467F-89A3-96CC4F45F1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09001" y="3305175"/>
            <a:ext cx="3368610" cy="256222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355ABF-A9FC-4F92-A7B4-E81BC31008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High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298247-EABD-4882-BBA0-3AEB4F25B28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968025" y="3305175"/>
            <a:ext cx="3558199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240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48EB3-1D11-4DCD-8726-0FEBF6A03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Billboards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B8BAA0-0E06-460C-A883-010CAF593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Billboard system used for UI elements, such as charge up meter and game over screen</a:t>
            </a:r>
          </a:p>
        </p:txBody>
      </p:sp>
      <p:pic>
        <p:nvPicPr>
          <p:cNvPr id="8" name="Picture 2" descr="https://cdn.discordapp.com/attachments/361570467057762316/392096699109343233/Screenshot_from_2017-12-17_15-29-48.png">
            <a:extLst>
              <a:ext uri="{FF2B5EF4-FFF2-40B4-BE49-F238E27FC236}">
                <a16:creationId xmlns:a16="http://schemas.microsoft.com/office/drawing/2014/main" id="{50D4D523-2F1A-4702-9813-474466981E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4" t="15472" r="14256" b="12926"/>
          <a:stretch/>
        </p:blipFill>
        <p:spPr bwMode="auto">
          <a:xfrm>
            <a:off x="6096000" y="297372"/>
            <a:ext cx="5384074" cy="2965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cdn.discordapp.com/attachments/361570467057762316/392097050705264642/Screenshot_from_2017-12-17_15-33-20.png">
            <a:extLst>
              <a:ext uri="{FF2B5EF4-FFF2-40B4-BE49-F238E27FC236}">
                <a16:creationId xmlns:a16="http://schemas.microsoft.com/office/drawing/2014/main" id="{DA0EF9E7-CD6B-4733-AFB2-0E83E119A6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" t="22099" r="8540" b="6446"/>
          <a:stretch/>
        </p:blipFill>
        <p:spPr bwMode="auto">
          <a:xfrm>
            <a:off x="6096001" y="3594961"/>
            <a:ext cx="5372100" cy="2566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026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0C60E-1D00-43C8-9CB3-009F79370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4" name="poolvid">
            <a:hlinkClick r:id="" action="ppaction://media"/>
            <a:extLst>
              <a:ext uri="{FF2B5EF4-FFF2-40B4-BE49-F238E27FC236}">
                <a16:creationId xmlns:a16="http://schemas.microsoft.com/office/drawing/2014/main" id="{D387F002-1FB3-45F2-90B6-4535592EA4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5981" y="1428750"/>
            <a:ext cx="9116819" cy="5127784"/>
          </a:xfrm>
        </p:spPr>
      </p:pic>
    </p:spTree>
    <p:extLst>
      <p:ext uri="{BB962C8B-B14F-4D97-AF65-F5344CB8AC3E}">
        <p14:creationId xmlns:p14="http://schemas.microsoft.com/office/powerpoint/2010/main" val="359379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86</TotalTime>
  <Words>147</Words>
  <Application>Microsoft Office PowerPoint</Application>
  <PresentationFormat>Widescreen</PresentationFormat>
  <Paragraphs>31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Franklin Gothic Book</vt:lpstr>
      <vt:lpstr>Crop</vt:lpstr>
      <vt:lpstr>Pool Table</vt:lpstr>
      <vt:lpstr>Overview</vt:lpstr>
      <vt:lpstr>Interactivity</vt:lpstr>
      <vt:lpstr>Options Menu</vt:lpstr>
      <vt:lpstr>Physics</vt:lpstr>
      <vt:lpstr>Lighting</vt:lpstr>
      <vt:lpstr>Shadow Quality</vt:lpstr>
      <vt:lpstr>Billboards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Pool Table</dc:title>
  <dc:creator>Alex</dc:creator>
  <cp:lastModifiedBy>Alex</cp:lastModifiedBy>
  <cp:revision>9</cp:revision>
  <dcterms:created xsi:type="dcterms:W3CDTF">2017-12-17T23:09:57Z</dcterms:created>
  <dcterms:modified xsi:type="dcterms:W3CDTF">2017-12-18T15:00:30Z</dcterms:modified>
</cp:coreProperties>
</file>

<file path=docProps/thumbnail.jpeg>
</file>